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E6281-2B5C-494C-8918-47BF6D9DC343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B91658-4CB1-431E-945B-E956F08722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4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990D38-4D70-4A1E-85AC-7DB819C99AF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105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414E05-9CFC-48B1-A95B-28F078F6A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B8505C8-2102-42D0-8FE1-E8FE312028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CA1AA-7CFC-431C-B552-F8920B5C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50572F-EBCE-4473-BA78-50DAEEAF9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B2B083-D3E3-4EF0-8798-ACD00AF1F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95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688BA-62EF-47FF-8B56-9F6C783DE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8A9C3-BD36-4393-9BDB-6DEDA9B8AC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689DE6-7B66-4F87-903C-A06B47EC8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5636D-A220-46A3-87F1-3F182AA8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673DC-A823-48DA-9EBD-E1081F7EC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69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FC54CF-7F48-4889-BC1D-C24C3D01C1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38C414-48FE-4910-8972-3AE88FCB8B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1B36E-11E4-4153-8442-CD4B69303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4BD13D-5218-458C-A527-54CE48E37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495DA6-0C8B-4D93-9D82-DDA0AFD0B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84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7317-A60A-44AC-9580-93ACF7358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A37B6-91E4-45F7-8F76-BC4CFC0B9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176C6E-1115-4040-8ECC-EBFD5FE3F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195431-6F0D-40A6-955C-B0A13401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13E08-509F-4376-B696-8104C63B7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26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26C6-017C-4471-B7D2-652CACA1F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CC6B2-95A5-4017-B02A-61682ED9FA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57D51-1026-4B96-9CDB-0B8F34AD5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E922FF-113C-4579-BD7D-B252F7933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AF92C7-0F88-409A-A60E-CA15B0C90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732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6AC60-964D-427B-9C9C-1F453803B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971C8-C77C-4242-9C3F-230876C732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BCE5F-6A82-4B96-8917-41368673DF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FBBE47-907C-401E-8891-79A7F1358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FDF06C-CF80-4D71-AB1E-CC9A890CC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AF56D5-C419-4453-AB80-ED696344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450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041EF-65BF-4CBA-8E22-DCCFCC83B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0BC1CA-0FC1-4B92-9E6E-37C07D2246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F556BC-C83A-4448-A7E1-97E28F3611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098AFC-135D-4151-A3C9-7FE3926760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AC6D77-EF12-43C5-AD12-AD3EE242B5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5FF8B4-96B4-43C2-B997-B0F382E21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B921E7-2286-431A-A515-4FFDB6D4C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1EB233-1C11-48FE-85C6-18891D20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23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74A849-4B64-41F6-AA3F-43005ABD1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ED10F3-4199-47FB-8ACA-16BDD42D4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E1257-B325-40EF-A3AE-2D9044C59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42E813-D93E-475A-B418-EA2072EEC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350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06D0DF-7D76-478B-88C6-6B4712DC1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396BA2-887E-4229-96F4-E988E5913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D465C-D20E-425B-B692-D7BB3835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70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17252-3E1A-4B75-8246-A9CCC30430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0FFA3-326F-43E1-9296-AFDF2BCA7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6153A-39AB-4D37-BBEC-EFB6B62E86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02B362-88AA-4E7D-9C81-5E9493D9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5D7C18-C257-4440-B286-886D265B3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D36B15-0C16-4E31-A78B-1C8AFF273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18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CFA9A-6B1E-49E4-9F43-4E2AA11C8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84FBBC-9839-4EB1-96A7-F30AE0FD94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31958-89A9-4092-AC66-2171D4790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87B66-8571-48AE-8BDE-D2EFB7050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28B750-EA02-42C7-BDA5-B6BBC7AB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E01AAE-DF60-4A3A-817C-C1DF7A72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3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5F5805-7877-42CB-8153-66F04E1FB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308443-92D8-4B7F-A23E-56E021E65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508851-D352-4DCA-8176-8EC0B2C9D9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CE929-40D4-44DA-B5C3-A81261BA2601}" type="datetimeFigureOut">
              <a:rPr lang="en-US" smtClean="0"/>
              <a:t>12/15/2022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300A0-CC3F-4EFC-88E7-3BF473F801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473A7-CE8D-4690-8BAE-60C52CD552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C6945-50C6-4E90-BD41-5005B0F50C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067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07F5615-1F36-4A38-B897-4100E55B0F2B}"/>
              </a:ext>
            </a:extLst>
          </p:cNvPr>
          <p:cNvCxnSpPr/>
          <p:nvPr/>
        </p:nvCxnSpPr>
        <p:spPr>
          <a:xfrm>
            <a:off x="0" y="0"/>
            <a:ext cx="914400" cy="0"/>
          </a:xfrm>
          <a:prstGeom prst="line">
            <a:avLst/>
          </a:prstGeom>
          <a:ln w="0" cap="flat" cmpd="sng" algn="ctr">
            <a:solidFill>
              <a:srgbClr val="FBFFFF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Facilities 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Facilities Improvement Projects Update</a:t>
            </a:r>
          </a:p>
          <a:p>
            <a:pPr lvl="1"/>
            <a:r>
              <a:rPr lang="en-US" dirty="0"/>
              <a:t>Sol </a:t>
            </a:r>
            <a:r>
              <a:rPr lang="en-US" dirty="0" err="1"/>
              <a:t>Feinstone</a:t>
            </a:r>
            <a:r>
              <a:rPr lang="en-US" dirty="0"/>
              <a:t> Elementary School Additions and Renovations Project</a:t>
            </a:r>
          </a:p>
          <a:p>
            <a:pPr lvl="1"/>
            <a:r>
              <a:rPr lang="en-US" dirty="0"/>
              <a:t>Richboro Elementary School Addition and Renovations Projects</a:t>
            </a:r>
          </a:p>
          <a:p>
            <a:r>
              <a:rPr lang="en-US" dirty="0"/>
              <a:t>Capital Improvement Projects Update</a:t>
            </a:r>
          </a:p>
          <a:p>
            <a:pPr lvl="1"/>
            <a:r>
              <a:rPr lang="en-US" dirty="0"/>
              <a:t>2022 CIP Summer Projects Update</a:t>
            </a:r>
          </a:p>
          <a:p>
            <a:r>
              <a:rPr lang="en-US" dirty="0"/>
              <a:t>Proposed Capital Improvement Projects 2023/24 FY</a:t>
            </a:r>
          </a:p>
          <a:p>
            <a:r>
              <a:rPr lang="en-US" dirty="0"/>
              <a:t>Board Items</a:t>
            </a:r>
          </a:p>
          <a:p>
            <a:pPr lvl="1"/>
            <a:r>
              <a:rPr lang="en-US" dirty="0"/>
              <a:t>Extension of ABM Custodial Services contract for 2023/24 FY</a:t>
            </a:r>
          </a:p>
          <a:p>
            <a:pPr lvl="1"/>
            <a:r>
              <a:rPr lang="en-US" dirty="0"/>
              <a:t>Approve Pick-Up Truck Maintenance Bid </a:t>
            </a:r>
          </a:p>
          <a:p>
            <a:pPr lvl="2"/>
            <a:r>
              <a:rPr lang="en-US"/>
              <a:t>Chapman Ford Ford/F-350 Chassis 4 x 4 (F3F) $73,624.00 COSTARS Discount #025-E22-453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Discussion Items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3CA835-C755-43BF-A528-0A826124449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9630" y="5714518"/>
            <a:ext cx="1472370" cy="1104278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297942-3C58-4CEB-A1CE-02078A627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24400" y="6311900"/>
            <a:ext cx="2743200" cy="365125"/>
          </a:xfrm>
        </p:spPr>
        <p:txBody>
          <a:bodyPr/>
          <a:lstStyle/>
          <a:p>
            <a:pPr algn="ctr"/>
            <a:fld id="{3F588513-F6CD-4653-A937-5FD7DCD409A2}" type="slidenum">
              <a:rPr lang="en-US" smtClean="0"/>
              <a:pPr algn="ctr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514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</Words>
  <Application>Microsoft Office PowerPoint</Application>
  <PresentationFormat>Widescreen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Facilities 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Facilities Agenda</dc:title>
  <dc:creator>Pollock,Michelle</dc:creator>
  <cp:lastModifiedBy>Pollock,Michelle</cp:lastModifiedBy>
  <cp:revision>1</cp:revision>
  <dcterms:created xsi:type="dcterms:W3CDTF">2022-12-15T19:53:17Z</dcterms:created>
  <dcterms:modified xsi:type="dcterms:W3CDTF">2022-12-15T19:53:33Z</dcterms:modified>
</cp:coreProperties>
</file>